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4068" y="6424529"/>
            <a:ext cx="5211531" cy="954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  <a:spcBef>
                <a:spcPct val="0"/>
              </a:spcBef>
            </a:pPr>
            <a:r>
              <a:rPr lang="en-US" sz="5816" dirty="0">
                <a:solidFill>
                  <a:srgbClr val="E3D3E6"/>
                </a:solidFill>
                <a:latin typeface="Inter"/>
                <a:ea typeface="Inter"/>
                <a:cs typeface="Inter"/>
                <a:sym typeface="Inter"/>
              </a:rPr>
              <a:t>TEAM NAME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17237" y="2183980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5778" y="2609271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507" y="5668551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0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507" y="7062736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0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4507" y="8591767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08450" y="5668551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0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08450" y="7062736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8450" y="8591767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0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8510" y="5668551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0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8510" y="7062736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0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8510" y="8591767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8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84825" y="5668551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0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84825" y="7062736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0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84825" y="8591767"/>
            <a:ext cx="2388537" cy="40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8"/>
              </a:lnSpc>
              <a:spcBef>
                <a:spcPct val="0"/>
              </a:spcBef>
            </a:pPr>
            <a:r>
              <a:rPr lang="en-US" sz="2809" u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XXX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Custom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INNOVATE-X TEMPLATE</dc:title>
  <dc:creator>Thirupathi S</dc:creator>
  <cp:lastModifiedBy>Thirupathi S</cp:lastModifiedBy>
  <cp:revision>3</cp:revision>
  <dcterms:created xsi:type="dcterms:W3CDTF">2006-08-16T00:00:00Z</dcterms:created>
  <dcterms:modified xsi:type="dcterms:W3CDTF">2025-09-01T06:51:13Z</dcterms:modified>
  <dc:identifier>DAGxcYXMdb4</dc:identifier>
</cp:coreProperties>
</file>